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26.05.2025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26.05.2025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26.05.2025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26.05.2025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G"/><Relationship Id="rId5" Type="http://schemas.openxmlformats.org/officeDocument/2006/relationships/image" Target="../media/image3.png"/><Relationship Id="rId4" Type="http://schemas.openxmlformats.org/officeDocument/2006/relationships/hyperlink" Target="https://rassport.68edu.ru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3" name="Picture 19" descr="https://avatars.mds.yandex.net/i?id=45394b05229ee0a189ed69e7ed91ed3d0dd427a1-5292620-images-thumbs&amp;n=1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0" y="-1"/>
            <a:ext cx="9144000" cy="5344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7" name="Picture 13" descr="C:\Users\User1\Desktop\20170917-1170x500.jpe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02" y="5344687"/>
            <a:ext cx="5055354" cy="14977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470025"/>
          </a:xfrm>
        </p:spPr>
        <p:txBody>
          <a:bodyPr>
            <a:norm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200" b="1" dirty="0">
                <a:solidFill>
                  <a:srgbClr val="C0000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ФИЗКУЛЬТУРНО-ОЗДОРОВИТЕЛЬНЫЙ КОМПЛЕКС </a:t>
            </a:r>
            <a:r>
              <a:rPr lang="ru-RU" sz="2200" b="1" dirty="0" smtClean="0">
                <a:solidFill>
                  <a:srgbClr val="C0000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«</a:t>
            </a:r>
            <a:r>
              <a:rPr lang="ru-RU" sz="2200" b="1" dirty="0">
                <a:solidFill>
                  <a:srgbClr val="C0000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СПАРТАК»</a:t>
            </a:r>
            <a:r>
              <a:rPr lang="ru-RU" sz="22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/>
            </a:r>
            <a:br>
              <a:rPr lang="ru-RU" sz="22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</a:br>
            <a:endParaRPr lang="ru-RU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-104290" y="2323527"/>
            <a:ext cx="4698286" cy="697632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8000" b="1" i="1" dirty="0">
                <a:solidFill>
                  <a:srgbClr val="C00000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ru-RU" sz="8000" b="1" i="1" dirty="0">
                <a:solidFill>
                  <a:srgbClr val="C0000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Услуги:</a:t>
            </a:r>
            <a:endParaRPr lang="ru-RU" sz="8000" b="1" dirty="0">
              <a:solidFill>
                <a:srgbClr val="C00000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en-US" sz="6400" b="1" i="1" dirty="0">
                <a:solidFill>
                  <a:srgbClr val="00206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 </a:t>
            </a:r>
            <a:endParaRPr lang="ru-RU" sz="6400" b="1" dirty="0"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algn="l">
              <a:lnSpc>
                <a:spcPct val="170000"/>
              </a:lnSpc>
              <a:spcBef>
                <a:spcPts val="0"/>
              </a:spcBef>
            </a:pPr>
            <a:r>
              <a:rPr lang="ru-RU" sz="6400" b="1" i="1" dirty="0">
                <a:solidFill>
                  <a:srgbClr val="00206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        Художественная гимнастика</a:t>
            </a:r>
            <a:endParaRPr lang="ru-RU" sz="6400" b="1" dirty="0"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algn="l">
              <a:lnSpc>
                <a:spcPct val="170000"/>
              </a:lnSpc>
              <a:spcBef>
                <a:spcPts val="0"/>
              </a:spcBef>
            </a:pPr>
            <a:r>
              <a:rPr lang="ru-RU" sz="6400" b="1" i="1" dirty="0">
                <a:solidFill>
                  <a:srgbClr val="00206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       Футбол</a:t>
            </a:r>
            <a:endParaRPr lang="ru-RU" sz="6400" b="1" dirty="0"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algn="l">
              <a:lnSpc>
                <a:spcPct val="170000"/>
              </a:lnSpc>
              <a:spcBef>
                <a:spcPts val="0"/>
              </a:spcBef>
            </a:pPr>
            <a:r>
              <a:rPr lang="ru-RU" sz="6400" b="1" i="1" dirty="0">
                <a:solidFill>
                  <a:srgbClr val="00206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       </a:t>
            </a:r>
            <a:r>
              <a:rPr lang="ru-RU" sz="6400" b="1" i="1" dirty="0" smtClean="0">
                <a:solidFill>
                  <a:srgbClr val="00206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Баскетбол</a:t>
            </a:r>
            <a:endParaRPr lang="ru-RU" sz="6400" b="1" dirty="0"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algn="l">
              <a:lnSpc>
                <a:spcPct val="170000"/>
              </a:lnSpc>
              <a:spcBef>
                <a:spcPts val="0"/>
              </a:spcBef>
            </a:pPr>
            <a:r>
              <a:rPr lang="ru-RU" sz="6400" b="1" i="1" dirty="0">
                <a:solidFill>
                  <a:srgbClr val="00206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      </a:t>
            </a:r>
            <a:r>
              <a:rPr lang="ru-RU" sz="6400" b="1" i="1" dirty="0" smtClean="0">
                <a:solidFill>
                  <a:srgbClr val="00206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Тренажерный </a:t>
            </a:r>
            <a:r>
              <a:rPr lang="ru-RU" sz="6400" b="1" i="1" dirty="0">
                <a:solidFill>
                  <a:srgbClr val="00206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зал</a:t>
            </a:r>
            <a:r>
              <a:rPr lang="ru-RU" sz="6400" b="1" dirty="0">
                <a:solidFill>
                  <a:srgbClr val="00206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endParaRPr lang="ru-RU" sz="6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796136" y="5209352"/>
            <a:ext cx="3229490" cy="1246495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000" b="1" dirty="0">
                <a:solidFill>
                  <a:srgbClr val="002060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ru-RU" sz="1000" b="1" i="1" dirty="0">
                <a:solidFill>
                  <a:srgbClr val="C0000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Адрес:</a:t>
            </a:r>
            <a:r>
              <a:rPr lang="ru-RU" sz="1000" b="1" i="1" dirty="0">
                <a:solidFill>
                  <a:srgbClr val="00206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г. Рассказово, ул. 8 Марта, 14   </a:t>
            </a:r>
            <a:endParaRPr lang="ru-RU" sz="1000" i="1" dirty="0"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ru-RU" sz="1000" b="1" i="1" dirty="0">
                <a:solidFill>
                  <a:srgbClr val="C0000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 </a:t>
            </a:r>
            <a:r>
              <a:rPr lang="ru-RU" sz="1000" b="1" i="1" dirty="0" smtClean="0">
                <a:solidFill>
                  <a:srgbClr val="C0000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Время </a:t>
            </a:r>
            <a:r>
              <a:rPr lang="ru-RU" sz="1000" b="1" i="1" dirty="0">
                <a:solidFill>
                  <a:srgbClr val="C0000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работы: </a:t>
            </a:r>
            <a:r>
              <a:rPr lang="ru-RU" sz="1000" b="1" i="1" dirty="0">
                <a:solidFill>
                  <a:srgbClr val="00206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ежедневно с 8:00 до 21:00</a:t>
            </a:r>
            <a:endParaRPr lang="ru-RU" sz="1000" i="1" dirty="0"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ru-RU" sz="1000" b="1" i="1" dirty="0">
                <a:solidFill>
                  <a:srgbClr val="00206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 </a:t>
            </a:r>
            <a:r>
              <a:rPr lang="ru-RU" sz="1000" b="1" i="1" dirty="0" smtClean="0">
                <a:solidFill>
                  <a:srgbClr val="C0000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Сайт</a:t>
            </a:r>
            <a:r>
              <a:rPr lang="ru-RU" sz="1000" b="1" i="1" dirty="0">
                <a:solidFill>
                  <a:srgbClr val="C0000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:</a:t>
            </a:r>
            <a:r>
              <a:rPr lang="ru-RU" sz="1000" i="1" dirty="0">
                <a:solidFill>
                  <a:srgbClr val="C0000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ru-RU" sz="1000" b="1" i="1" u="sng" dirty="0">
                <a:solidFill>
                  <a:srgbClr val="0000FF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hlinkClick r:id="rId4"/>
              </a:rPr>
              <a:t>https://rassport.68edu.ru/</a:t>
            </a:r>
            <a:endParaRPr lang="ru-RU" sz="1000" i="1" dirty="0"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ru-RU" sz="1000" b="1" i="1" dirty="0">
                <a:solidFill>
                  <a:srgbClr val="C0000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 </a:t>
            </a:r>
            <a:r>
              <a:rPr lang="ru-RU" sz="1000" b="1" i="1" dirty="0" smtClean="0">
                <a:solidFill>
                  <a:srgbClr val="C0000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Телефон</a:t>
            </a:r>
            <a:r>
              <a:rPr lang="ru-RU" sz="1000" b="1" i="1" dirty="0">
                <a:solidFill>
                  <a:srgbClr val="C0000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: </a:t>
            </a:r>
            <a:r>
              <a:rPr lang="ru-RU" sz="1000" b="1" i="1" dirty="0">
                <a:solidFill>
                  <a:srgbClr val="00206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39 – 0 – </a:t>
            </a:r>
            <a:r>
              <a:rPr lang="ru-RU" sz="1000" b="1" i="1" dirty="0" smtClean="0">
                <a:solidFill>
                  <a:srgbClr val="00206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17, 23 – 1 – 32</a:t>
            </a:r>
            <a:endParaRPr lang="ru-RU" sz="10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45" name="Picture 21" descr="C:\Users\User1\Desktop\26844a521df3e1abf6b0df427fb99d3c (2)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6632"/>
            <a:ext cx="2903921" cy="21413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6" name="Picture 2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788024" y="1778693"/>
            <a:ext cx="4153669" cy="27676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User1\Desktop\qbrU5hoQv3k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980728"/>
            <a:ext cx="2113156" cy="20768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2227568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51</Words>
  <Application>Microsoft Office PowerPoint</Application>
  <PresentationFormat>Экран (4:3)</PresentationFormat>
  <Paragraphs>11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Тема Office</vt:lpstr>
      <vt:lpstr>ФИЗКУЛЬТУРНО-ОЗДОРОВИТЕЛЬНЫЙ КОМПЛЕКС «СПАРТАК»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ФИЗКУЛЬТУРНО-ОЗДОРОВИТЕЛЬНЫЙ КОМПЛЕКС «СПАРТАК»</dc:title>
  <dc:creator>User1</dc:creator>
  <cp:lastModifiedBy>user</cp:lastModifiedBy>
  <cp:revision>11</cp:revision>
  <dcterms:created xsi:type="dcterms:W3CDTF">2025-05-24T09:35:18Z</dcterms:created>
  <dcterms:modified xsi:type="dcterms:W3CDTF">2025-05-26T11:10:18Z</dcterms:modified>
</cp:coreProperties>
</file>