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hyperlink" Target="https://rassport.68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https://avatars.mds.yandex.net/i?id=45394b05229ee0a189ed69e7ed91ed3d0dd427a1-529262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53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User1\Desktop\20170917-1170x50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2" y="5344687"/>
            <a:ext cx="5055354" cy="149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ФИЗКУЛЬТУРНО-ОЗДОРОВИТЕЛЬНЫЙ КОМПЛЕКС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СПАРТАК»</a:t>
            </a:r>
            <a: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4290" y="2323527"/>
            <a:ext cx="4698286" cy="6976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b="1" i="1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z="8000" b="1" i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Услуги:</a:t>
            </a:r>
            <a:endParaRPr lang="ru-RU" sz="8000" b="1" dirty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64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ru-RU" sz="6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64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Художественная гимнастика</a:t>
            </a:r>
            <a:endParaRPr lang="ru-RU" sz="6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64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Футбол</a:t>
            </a:r>
            <a:endParaRPr lang="ru-RU" sz="6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64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</a:t>
            </a:r>
            <a:r>
              <a:rPr lang="ru-RU" sz="64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Баскетбол</a:t>
            </a:r>
            <a:endParaRPr lang="ru-RU" sz="6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64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</a:t>
            </a:r>
            <a:r>
              <a:rPr lang="ru-RU" sz="64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Тренажерный </a:t>
            </a:r>
            <a:r>
              <a:rPr lang="ru-RU" sz="64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зал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ru-RU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5209352"/>
            <a:ext cx="3229490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Адрес: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г. Рассказово, ул. 8 Марта, 14   </a:t>
            </a:r>
            <a:endParaRPr lang="ru-RU" sz="1000" i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  <a:r>
              <a:rPr lang="ru-RU" sz="10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Время 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работы: 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ежедневно с 8:00 до 21:00</a:t>
            </a:r>
            <a:endParaRPr lang="ru-RU" sz="1000" i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  <a:r>
              <a:rPr lang="ru-RU" sz="10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Сайт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  <a:r>
              <a:rPr lang="ru-RU" sz="1000" i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00" b="1" i="1" u="sng" dirty="0">
                <a:solidFill>
                  <a:srgbClr val="0000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4"/>
              </a:rPr>
              <a:t>https://rassport.68edu.ru/</a:t>
            </a:r>
            <a:endParaRPr lang="ru-RU" sz="1000" i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  <a:r>
              <a:rPr lang="ru-RU" sz="10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Телефон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39 – 0 – </a:t>
            </a:r>
            <a:r>
              <a:rPr lang="ru-RU" sz="10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17, 23 – 1 – 32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5" name="Picture 21" descr="C:\Users\User1\Desktop\26844a521df3e1abf6b0df427fb99d3c (2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903921" cy="214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1778693"/>
            <a:ext cx="4153669" cy="276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1\Desktop\qbrU5hoQv3k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980728"/>
            <a:ext cx="2113156" cy="207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2756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ФИЗКУЛЬТУРНО-ОЗДОРОВИТЕЛЬНЫЙ КОМПЛЕКС «СПАРТАК»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ФИЗКУЛЬТУРНО-ОЗДОРОВИТЕЛЬНЫЙ КОМПЛЕКС «СПАРТАК»</dc:title>
  <dc:creator>User1</dc:creator>
  <cp:lastModifiedBy>user</cp:lastModifiedBy>
  <cp:revision>11</cp:revision>
  <dcterms:created xsi:type="dcterms:W3CDTF">2025-05-24T09:35:18Z</dcterms:created>
  <dcterms:modified xsi:type="dcterms:W3CDTF">2025-05-26T11:10:18Z</dcterms:modified>
</cp:coreProperties>
</file>